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65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05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53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210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1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5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8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968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24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404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348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F5B27-E6CA-4D93-8CC8-078C7039C78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F6B10-3582-46F4-ABFB-37140675C5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70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087" y="1844824"/>
            <a:ext cx="4366303" cy="2952328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2303408" y="4974562"/>
            <a:ext cx="45276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24141" y="946655"/>
            <a:ext cx="28821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LYVE-1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103-PA50AG)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024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2014-04-02T08:54:14Z</dcterms:created>
  <dcterms:modified xsi:type="dcterms:W3CDTF">2015-03-17T11:52:39Z</dcterms:modified>
</cp:coreProperties>
</file>